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63" r:id="rId3"/>
    <p:sldId id="260" r:id="rId4"/>
    <p:sldId id="261" r:id="rId5"/>
    <p:sldId id="265" r:id="rId6"/>
    <p:sldId id="264" r:id="rId7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Josefin Sans" panose="020B0604020202020204" charset="-94"/>
      <p:regular r:id="rId14"/>
    </p:embeddedFont>
    <p:embeddedFont>
      <p:font typeface="Josefin Sans Bold" panose="020B0604020202020204" charset="-94"/>
      <p:regular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365A"/>
    <a:srgbClr val="017BD1"/>
    <a:srgbClr val="D03452"/>
    <a:srgbClr val="FF99A6"/>
    <a:srgbClr val="FF254F"/>
    <a:srgbClr val="FF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0" autoAdjust="0"/>
  </p:normalViewPr>
  <p:slideViewPr>
    <p:cSldViewPr>
      <p:cViewPr varScale="1">
        <p:scale>
          <a:sx n="68" d="100"/>
          <a:sy n="68" d="100"/>
        </p:scale>
        <p:origin x="96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B27001-3661-47A6-A2CA-E9F0AEC890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A61C2-B147-4153-9104-09BC0BE61B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10259-8329-4F7C-9E94-3804969EA747}" type="datetime1">
              <a:rPr lang="tr-TR" smtClean="0"/>
              <a:t>5.04.2024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01F49-BBCC-47A1-93C1-901470C6D9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/>
              <a:t>fdsfdsfsdfsdfs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A303A-E620-4E6C-B50B-228E168B3A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DC22D-CA62-4DBD-A488-09F22487A4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103185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FA99B-38B9-4A13-9CAA-C52743616893}" type="datetime1">
              <a:rPr lang="tr-TR" smtClean="0"/>
              <a:t>5.04.2024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/>
              <a:t>fdsfdsfsdfsdfs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DE4FE-1890-48D6-ADDC-D1398BCF19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7801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" y="-22208"/>
            <a:ext cx="18287999" cy="3834736"/>
            <a:chOff x="0" y="100399"/>
            <a:chExt cx="24789391" cy="5112979"/>
          </a:xfrm>
        </p:grpSpPr>
        <p:sp>
          <p:nvSpPr>
            <p:cNvPr id="4" name="Freeform 4"/>
            <p:cNvSpPr/>
            <p:nvPr/>
          </p:nvSpPr>
          <p:spPr>
            <a:xfrm>
              <a:off x="0" y="130010"/>
              <a:ext cx="14149575" cy="5083366"/>
            </a:xfrm>
            <a:custGeom>
              <a:avLst/>
              <a:gdLst/>
              <a:ahLst/>
              <a:cxnLst/>
              <a:rect l="l" t="t" r="r" b="b"/>
              <a:pathLst>
                <a:path w="14149575" h="5083366">
                  <a:moveTo>
                    <a:pt x="0" y="0"/>
                  </a:moveTo>
                  <a:lnTo>
                    <a:pt x="14149575" y="0"/>
                  </a:lnTo>
                  <a:lnTo>
                    <a:pt x="14149575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3488618" y="130011"/>
              <a:ext cx="1321914" cy="4953356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066580" y="100399"/>
              <a:ext cx="1321914" cy="5083367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3" y="0"/>
                  </a:lnTo>
                  <a:lnTo>
                    <a:pt x="1321913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4149575" y="113207"/>
              <a:ext cx="10639816" cy="5083366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9959733" y="130011"/>
              <a:ext cx="1321914" cy="5083366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4593704" y="130011"/>
              <a:ext cx="1321914" cy="4953356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8205507" y="130011"/>
              <a:ext cx="1321914" cy="5083367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828629" y="130008"/>
              <a:ext cx="1321914" cy="5083367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9406590" y="130008"/>
              <a:ext cx="1321914" cy="5083366"/>
            </a:xfrm>
            <a:custGeom>
              <a:avLst/>
              <a:gdLst/>
              <a:ahLst/>
              <a:cxnLst/>
              <a:rect l="l" t="t" r="r" b="b"/>
              <a:pathLst>
                <a:path w="1321914" h="5083366">
                  <a:moveTo>
                    <a:pt x="0" y="0"/>
                  </a:moveTo>
                  <a:lnTo>
                    <a:pt x="1321914" y="0"/>
                  </a:lnTo>
                  <a:lnTo>
                    <a:pt x="1321914" y="5083366"/>
                  </a:lnTo>
                  <a:lnTo>
                    <a:pt x="0" y="5083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0385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131540" y="6743700"/>
            <a:ext cx="9753600" cy="3391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solidFill>
                  <a:srgbClr val="017BD1"/>
                </a:solidFill>
                <a:latin typeface="Josefin Sans Bold"/>
              </a:rPr>
              <a:t>TAKIM İSMİ</a:t>
            </a:r>
            <a:endParaRPr lang="tr-TR" sz="6000" dirty="0">
              <a:solidFill>
                <a:srgbClr val="017BD1"/>
              </a:solidFill>
              <a:latin typeface="Josefin Sans Bold"/>
            </a:endParaRPr>
          </a:p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rgbClr val="FEFEFE"/>
                </a:solidFill>
                <a:latin typeface="Josefin Sans" panose="020B0604020202020204" charset="-94"/>
              </a:rPr>
              <a:t>OKUL İSMİ</a:t>
            </a:r>
            <a:endParaRPr lang="en-US" sz="4000" dirty="0">
              <a:solidFill>
                <a:srgbClr val="FEFEFE"/>
              </a:solidFill>
              <a:latin typeface="Josefin Sans" panose="020B0604020202020204" charset="-94"/>
            </a:endParaRPr>
          </a:p>
          <a:p>
            <a:pPr>
              <a:lnSpc>
                <a:spcPts val="8058"/>
              </a:lnSpc>
            </a:pPr>
            <a:endParaRPr lang="en-US" sz="7900" dirty="0">
              <a:solidFill>
                <a:srgbClr val="FEFEFE"/>
              </a:solidFill>
              <a:latin typeface="Josefin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9998438" y="4518632"/>
            <a:ext cx="8115300" cy="2121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58"/>
              </a:lnSpc>
            </a:pPr>
            <a:r>
              <a:rPr lang="tr-TR" sz="7900" dirty="0">
                <a:solidFill>
                  <a:srgbClr val="FE365A"/>
                </a:solidFill>
                <a:latin typeface="Josefin Sans Bold"/>
              </a:rPr>
              <a:t>PROJE</a:t>
            </a:r>
            <a:r>
              <a:rPr lang="en-US" sz="7900" dirty="0">
                <a:solidFill>
                  <a:srgbClr val="FE365A"/>
                </a:solidFill>
                <a:latin typeface="Josefin Sans Bold"/>
              </a:rPr>
              <a:t> İSMİ</a:t>
            </a:r>
          </a:p>
          <a:p>
            <a:pPr>
              <a:lnSpc>
                <a:spcPts val="8058"/>
              </a:lnSpc>
            </a:pPr>
            <a:endParaRPr lang="en-US" sz="7900" dirty="0">
              <a:solidFill>
                <a:srgbClr val="FEFEFE"/>
              </a:solidFill>
              <a:latin typeface="Josefin Sans Bold"/>
            </a:endParaRP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CBE3BD91-3B71-422B-8012-11998ED5F816}"/>
              </a:ext>
            </a:extLst>
          </p:cNvPr>
          <p:cNvSpPr txBox="1"/>
          <p:nvPr/>
        </p:nvSpPr>
        <p:spPr>
          <a:xfrm>
            <a:off x="1295400" y="5676900"/>
            <a:ext cx="617219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3600" dirty="0">
                <a:latin typeface="Josefin Sans Bold" panose="020B0604020202020204" charset="-94"/>
              </a:rPr>
              <a:t>TAKIM LOGOSU, POJE GÖRSELİ, SLOGAN VB. (Fikir/projenin fikrini ve vizyonunu yansıtan kısa ve çekici bir slogan, takımın adı ve logosu kullanılabilir.)</a:t>
            </a:r>
            <a:endParaRPr lang="en-US" sz="3600" dirty="0">
              <a:latin typeface="Josefin Sans Bold" panose="020B060402020202020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65475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 noChangeAspect="1"/>
          </p:cNvSpPr>
          <p:nvPr/>
        </p:nvSpPr>
        <p:spPr>
          <a:xfrm>
            <a:off x="0" y="9965"/>
            <a:ext cx="4666991" cy="1704535"/>
          </a:xfrm>
          <a:custGeom>
            <a:avLst/>
            <a:gdLst/>
            <a:ahLst/>
            <a:cxnLst/>
            <a:rect l="l" t="t" r="r" b="b"/>
            <a:pathLst>
              <a:path w="14149575" h="5083366">
                <a:moveTo>
                  <a:pt x="0" y="0"/>
                </a:moveTo>
                <a:lnTo>
                  <a:pt x="14149575" y="0"/>
                </a:lnTo>
                <a:lnTo>
                  <a:pt x="14149575" y="5083366"/>
                </a:lnTo>
                <a:lnTo>
                  <a:pt x="0" y="508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8" name="TextBox 18"/>
          <p:cNvSpPr txBox="1"/>
          <p:nvPr/>
        </p:nvSpPr>
        <p:spPr>
          <a:xfrm>
            <a:off x="1143000" y="2552700"/>
            <a:ext cx="16383000" cy="5237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Fikir/projenin esinlenildiği problemin tanımı yapılacak. Problemin ne kadar önemli (fırsat) olduğu belirtilecektir. 1 sayfa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İÇERİK : Maddeler halinde de olabilir metin şeklinde de olabilir. Göseller ile çeşitlendirilebilir.</a:t>
            </a:r>
            <a:endParaRPr lang="en-US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ts val="8058"/>
              </a:lnSpc>
            </a:pPr>
            <a:endParaRPr lang="en-US" sz="7900" dirty="0">
              <a:solidFill>
                <a:srgbClr val="FEFEFE"/>
              </a:solidFill>
              <a:latin typeface="Josefin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3455556" y="788238"/>
            <a:ext cx="13803744" cy="986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58"/>
              </a:lnSpc>
            </a:pPr>
            <a:r>
              <a:rPr lang="tr-TR" sz="5400" dirty="0">
                <a:solidFill>
                  <a:srgbClr val="FE365A"/>
                </a:solidFill>
                <a:latin typeface="Josefin Sans Bold"/>
              </a:rPr>
              <a:t>PROBLEMİN TANIMI</a:t>
            </a:r>
            <a:endParaRPr lang="en-US" sz="5400" dirty="0">
              <a:solidFill>
                <a:srgbClr val="FE365A"/>
              </a:solidFill>
              <a:latin typeface="Josefi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4997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 noChangeAspect="1"/>
          </p:cNvSpPr>
          <p:nvPr/>
        </p:nvSpPr>
        <p:spPr>
          <a:xfrm>
            <a:off x="0" y="9965"/>
            <a:ext cx="4666991" cy="1704535"/>
          </a:xfrm>
          <a:custGeom>
            <a:avLst/>
            <a:gdLst/>
            <a:ahLst/>
            <a:cxnLst/>
            <a:rect l="l" t="t" r="r" b="b"/>
            <a:pathLst>
              <a:path w="14149575" h="5083366">
                <a:moveTo>
                  <a:pt x="0" y="0"/>
                </a:moveTo>
                <a:lnTo>
                  <a:pt x="14149575" y="0"/>
                </a:lnTo>
                <a:lnTo>
                  <a:pt x="14149575" y="5083366"/>
                </a:lnTo>
                <a:lnTo>
                  <a:pt x="0" y="508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8" name="TextBox 18"/>
          <p:cNvSpPr txBox="1"/>
          <p:nvPr/>
        </p:nvSpPr>
        <p:spPr>
          <a:xfrm>
            <a:off x="1143000" y="2552700"/>
            <a:ext cx="16383000" cy="5072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Soruna üretilen çözüm nedir? Fikir/Projenin tanıtımı yapılacak. Max. 2 sayfa.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İÇERİK : Maddeler halinde de olabilir metin şeklinde de olabilir. Göseller ile çeşitlendirilebilir.</a:t>
            </a:r>
            <a:endParaRPr lang="en-US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ts val="8058"/>
              </a:lnSpc>
            </a:pPr>
            <a:endParaRPr lang="en-US" sz="3600" dirty="0">
              <a:solidFill>
                <a:srgbClr val="FEFEFE"/>
              </a:solidFill>
              <a:latin typeface="Josefin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3455556" y="788238"/>
            <a:ext cx="13803744" cy="986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58"/>
              </a:lnSpc>
            </a:pPr>
            <a:r>
              <a:rPr lang="tr-TR" sz="5400" dirty="0">
                <a:solidFill>
                  <a:srgbClr val="FE365A"/>
                </a:solidFill>
                <a:latin typeface="Josefin Sans Bold"/>
              </a:rPr>
              <a:t>PROBLEMİN ÇÖZÜMÜ</a:t>
            </a:r>
            <a:endParaRPr lang="en-US" sz="5400" dirty="0">
              <a:solidFill>
                <a:srgbClr val="FE365A"/>
              </a:solidFill>
              <a:latin typeface="Josefi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73095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 noChangeAspect="1"/>
          </p:cNvSpPr>
          <p:nvPr/>
        </p:nvSpPr>
        <p:spPr>
          <a:xfrm>
            <a:off x="0" y="9965"/>
            <a:ext cx="4666991" cy="1704535"/>
          </a:xfrm>
          <a:custGeom>
            <a:avLst/>
            <a:gdLst/>
            <a:ahLst/>
            <a:cxnLst/>
            <a:rect l="l" t="t" r="r" b="b"/>
            <a:pathLst>
              <a:path w="14149575" h="5083366">
                <a:moveTo>
                  <a:pt x="0" y="0"/>
                </a:moveTo>
                <a:lnTo>
                  <a:pt x="14149575" y="0"/>
                </a:lnTo>
                <a:lnTo>
                  <a:pt x="14149575" y="5083366"/>
                </a:lnTo>
                <a:lnTo>
                  <a:pt x="0" y="508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8" name="TextBox 18"/>
          <p:cNvSpPr txBox="1"/>
          <p:nvPr/>
        </p:nvSpPr>
        <p:spPr>
          <a:xfrm>
            <a:off x="1143000" y="2552700"/>
            <a:ext cx="16383000" cy="7409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Üretilen ürünün tanıtımının yapılması. Sunulan ürünün/hizmetin ne olduğunun, görsellerinin, nasıl çalıştığının ve hangi özelliklere sahip olduğu anlatılacak. 1 sayfa.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İÇERİK : Maddeler halinde de olabilir metin şeklinde de olabilir. Göseller ile çeşitlendirilebilir.</a:t>
            </a: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FE365A"/>
                </a:solidFill>
                <a:latin typeface="Josefin Sans Bold" panose="020B0604020202020204" charset="-94"/>
              </a:rPr>
              <a:t>Not : Proje dalındaki finalister için zorunlu, fikir dalınadakiler için isteğe bağlı.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3455556" y="788238"/>
            <a:ext cx="13803744" cy="986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58"/>
              </a:lnSpc>
            </a:pPr>
            <a:r>
              <a:rPr lang="tr-TR" sz="5400" dirty="0">
                <a:solidFill>
                  <a:srgbClr val="FE365A"/>
                </a:solidFill>
                <a:latin typeface="Josefin Sans Bold"/>
              </a:rPr>
              <a:t>ÜRÜN</a:t>
            </a:r>
            <a:r>
              <a:rPr lang="tr-TR" sz="4800" dirty="0">
                <a:solidFill>
                  <a:srgbClr val="FE365A"/>
                </a:solidFill>
                <a:latin typeface="Josefin Sans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257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 noChangeAspect="1"/>
          </p:cNvSpPr>
          <p:nvPr/>
        </p:nvSpPr>
        <p:spPr>
          <a:xfrm>
            <a:off x="0" y="9965"/>
            <a:ext cx="4666991" cy="1704535"/>
          </a:xfrm>
          <a:custGeom>
            <a:avLst/>
            <a:gdLst/>
            <a:ahLst/>
            <a:cxnLst/>
            <a:rect l="l" t="t" r="r" b="b"/>
            <a:pathLst>
              <a:path w="14149575" h="5083366">
                <a:moveTo>
                  <a:pt x="0" y="0"/>
                </a:moveTo>
                <a:lnTo>
                  <a:pt x="14149575" y="0"/>
                </a:lnTo>
                <a:lnTo>
                  <a:pt x="14149575" y="5083366"/>
                </a:lnTo>
                <a:lnTo>
                  <a:pt x="0" y="508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8" name="TextBox 18"/>
          <p:cNvSpPr txBox="1"/>
          <p:nvPr/>
        </p:nvSpPr>
        <p:spPr>
          <a:xfrm>
            <a:off x="1143000" y="2552700"/>
            <a:ext cx="16383000" cy="8396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Projenizi gerçekleştiren takım üyelerinin fotoğrafı, projedeki görevi, uzmanlık alanı eğitim bilgisi ve hobilerini yazılabilir. 1 sayfa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Proje ile ilgili daha fazla bilgi sahibi olmak isteyenler için takım ile iletişime geçilecek bilgilerin (e-posta adresi veya telefon numarası) yer verilebilir. </a:t>
            </a:r>
          </a:p>
          <a:p>
            <a:pPr algn="just">
              <a:lnSpc>
                <a:spcPct val="150000"/>
              </a:lnSpc>
            </a:pPr>
            <a:endParaRPr lang="tr-TR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ct val="150000"/>
              </a:lnSpc>
            </a:pPr>
            <a:r>
              <a:rPr lang="tr-TR" sz="3600" dirty="0">
                <a:solidFill>
                  <a:srgbClr val="017BD1"/>
                </a:solidFill>
                <a:latin typeface="Josefin Sans Bold" panose="020B0604020202020204" charset="-94"/>
              </a:rPr>
              <a:t>İÇERİK : Maddeler halinde de olabilir metin şeklinde de olabilir. Göseller ile çeşitlendirilebilir.</a:t>
            </a:r>
            <a:endParaRPr lang="en-US" sz="3600" dirty="0">
              <a:solidFill>
                <a:srgbClr val="017BD1"/>
              </a:solidFill>
              <a:latin typeface="Josefin Sans Bold" panose="020B0604020202020204" charset="-94"/>
            </a:endParaRPr>
          </a:p>
          <a:p>
            <a:pPr algn="just">
              <a:lnSpc>
                <a:spcPts val="8058"/>
              </a:lnSpc>
            </a:pPr>
            <a:endParaRPr lang="en-US" sz="3600" dirty="0">
              <a:solidFill>
                <a:srgbClr val="FEFEFE"/>
              </a:solidFill>
              <a:latin typeface="Josefin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3455556" y="788238"/>
            <a:ext cx="13803744" cy="986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58"/>
              </a:lnSpc>
            </a:pPr>
            <a:r>
              <a:rPr lang="tr-TR" sz="5400" dirty="0">
                <a:solidFill>
                  <a:srgbClr val="FE365A"/>
                </a:solidFill>
                <a:latin typeface="Josefin Sans Bold"/>
              </a:rPr>
              <a:t>TAKIM</a:t>
            </a:r>
          </a:p>
        </p:txBody>
      </p:sp>
    </p:spTree>
    <p:extLst>
      <p:ext uri="{BB962C8B-B14F-4D97-AF65-F5344CB8AC3E}">
        <p14:creationId xmlns:p14="http://schemas.microsoft.com/office/powerpoint/2010/main" val="325008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C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 noChangeAspect="1"/>
          </p:cNvSpPr>
          <p:nvPr/>
        </p:nvSpPr>
        <p:spPr>
          <a:xfrm>
            <a:off x="0" y="9965"/>
            <a:ext cx="4666991" cy="1704535"/>
          </a:xfrm>
          <a:custGeom>
            <a:avLst/>
            <a:gdLst/>
            <a:ahLst/>
            <a:cxnLst/>
            <a:rect l="l" t="t" r="r" b="b"/>
            <a:pathLst>
              <a:path w="14149575" h="5083366">
                <a:moveTo>
                  <a:pt x="0" y="0"/>
                </a:moveTo>
                <a:lnTo>
                  <a:pt x="14149575" y="0"/>
                </a:lnTo>
                <a:lnTo>
                  <a:pt x="14149575" y="5083366"/>
                </a:lnTo>
                <a:lnTo>
                  <a:pt x="0" y="508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9" name="TextBox 19"/>
          <p:cNvSpPr txBox="1"/>
          <p:nvPr/>
        </p:nvSpPr>
        <p:spPr>
          <a:xfrm>
            <a:off x="9144000" y="3768109"/>
            <a:ext cx="8115300" cy="42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8"/>
              </a:lnSpc>
            </a:pPr>
            <a:endParaRPr/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78F3226-56B0-41C4-9FFE-2B546D9FDA83}"/>
              </a:ext>
            </a:extLst>
          </p:cNvPr>
          <p:cNvSpPr txBox="1"/>
          <p:nvPr/>
        </p:nvSpPr>
        <p:spPr>
          <a:xfrm>
            <a:off x="2333495" y="4762500"/>
            <a:ext cx="1380374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58"/>
              </a:lnSpc>
            </a:pPr>
            <a:r>
              <a:rPr lang="tr-TR" sz="8000" dirty="0">
                <a:solidFill>
                  <a:srgbClr val="FE365A"/>
                </a:solidFill>
                <a:latin typeface="Josefin Sans Bold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1577053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222</Words>
  <Application>Microsoft Office PowerPoint</Application>
  <PresentationFormat>Custom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Josefin Sans</vt:lpstr>
      <vt:lpstr>Josefin Sans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Teknoloji Eğitimi Nasıl Değiştiriyor</dc:title>
  <dc:creator>muhiddin said böyük</dc:creator>
  <cp:lastModifiedBy>MUHAMMED TAHA DALOGLU (Ar-Ge ve Inovasyon Baskanligi (Yapisal Tasarim Md.) - Yetkin Muhendis)</cp:lastModifiedBy>
  <cp:revision>12</cp:revision>
  <dcterms:created xsi:type="dcterms:W3CDTF">2006-08-16T00:00:00Z</dcterms:created>
  <dcterms:modified xsi:type="dcterms:W3CDTF">2024-04-05T07:07:20Z</dcterms:modified>
  <dc:identifier>DAGBZV2oSWo</dc:identifier>
</cp:coreProperties>
</file>